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e01e4b6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e01e4b6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69fa553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69fa553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hyperlink" Target="https://www.youtube.com/watch?v=cYPnS6nGLac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hyperlink" Target="https://www.youtube.com/watch?v=bUeHGhwHRl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hyperlink" Target="https://www.brainpop.com/health/bodysystems/brai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UXymHkbA5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O95uVRDAL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5457825" cy="63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050" y="514350"/>
            <a:ext cx="3886725" cy="6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0" y="0"/>
            <a:ext cx="9144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5"/>
              </a:rPr>
              <a:t>https://www.youtube.com/watch?v=cYPnS6nGLac</a:t>
            </a:r>
            <a:r>
              <a:rPr lang="en-US" sz="3000"/>
              <a:t> </a:t>
            </a:r>
            <a:endParaRPr sz="300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0" y="0"/>
            <a:ext cx="91440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Text-to-World</a:t>
            </a:r>
            <a:b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what you read to the </a:t>
            </a:r>
            <a:r>
              <a:rPr b="1" i="0" lang="en-US" sz="3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world</a:t>
            </a:r>
            <a:endParaRPr b="1" i="0" sz="39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9800" y="1160775"/>
            <a:ext cx="2077800" cy="22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000" y="4735800"/>
            <a:ext cx="2910600" cy="1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128875" y="5411700"/>
            <a:ext cx="19812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did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this story come from?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585900" y="5534700"/>
            <a:ext cx="2362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this be from an important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60775"/>
            <a:ext cx="5885000" cy="41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6137600" y="3420188"/>
            <a:ext cx="23622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anything like this happened in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3725"/>
            <a:ext cx="9144000" cy="64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0" y="0"/>
            <a:ext cx="914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hlinkClick r:id="rId4"/>
              </a:rPr>
              <a:t>https://www.youtube.com/watch?v=bUeHGhwHRlg</a:t>
            </a:r>
            <a:r>
              <a:rPr lang="en-US" sz="3100"/>
              <a:t> </a:t>
            </a:r>
            <a:endParaRPr sz="310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" y="4398"/>
            <a:ext cx="9144000" cy="684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142999"/>
            <a:ext cx="5016600" cy="42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9625"/>
            <a:ext cx="4114800" cy="39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0" y="6041950"/>
            <a:ext cx="9144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connections and bring reading to life!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800" y="0"/>
            <a:ext cx="1815200" cy="16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7563" y="570220"/>
            <a:ext cx="24288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1300" y="492325"/>
            <a:ext cx="1220900" cy="12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0" y="0"/>
            <a:ext cx="7328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8"/>
              </a:rPr>
              <a:t>https://www.brainpop.com/health/bodysystems/brain/</a:t>
            </a:r>
            <a:r>
              <a:rPr lang="en-US" sz="2300"/>
              <a:t> </a:t>
            </a:r>
            <a:endParaRPr sz="23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0" y="94150"/>
            <a:ext cx="91440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b="0" i="0" lang="en-US" sz="3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readers bring to the text. Good readers </a:t>
            </a:r>
            <a:r>
              <a:rPr b="0" i="1" lang="en-US" sz="3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prior knowledge and experience to help them understand what they are reading and are thus able to use that knowledge to make connections.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2325"/>
            <a:ext cx="9144000" cy="43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040125"/>
            <a:ext cx="82296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59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3959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Schema							Schema</a:t>
            </a:r>
            <a:endParaRPr b="1" i="0" sz="3959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4625"/>
            <a:ext cx="3195900" cy="3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775" y="3185750"/>
            <a:ext cx="3311100" cy="36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-188325"/>
            <a:ext cx="8124800" cy="27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8410" y="3396472"/>
            <a:ext cx="1929975" cy="14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150"/>
            <a:ext cx="9290475" cy="70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304800" y="3352800"/>
            <a:ext cx="1600200" cy="1600200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0"/>
            <a:ext cx="82296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59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Text-to-Self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Connections from the story to </a:t>
            </a:r>
            <a:r>
              <a:rPr b="1" i="0" lang="en-US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04800" y="1600200"/>
            <a:ext cx="1600200" cy="16002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0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5800" y="3733800"/>
            <a:ext cx="762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Past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6400800" y="2514600"/>
            <a:ext cx="2874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people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know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6400800" y="3200400"/>
            <a:ext cx="2743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would feel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553200" y="1752600"/>
            <a:ext cx="2513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imagine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6323100" y="4038600"/>
            <a:ext cx="2743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wonder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04800" y="5105400"/>
            <a:ext cx="1600200" cy="16002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6477000" y="4800600"/>
            <a:ext cx="28749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 reactions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6732451" y="5562675"/>
            <a:ext cx="3000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think is important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85800" y="1981200"/>
            <a:ext cx="762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Life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533400" y="5486400"/>
            <a:ext cx="1143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Opinions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900" y="1600200"/>
            <a:ext cx="4304412" cy="4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200"/>
            <a:ext cx="9144000" cy="63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0" y="0"/>
            <a:ext cx="91440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hlinkClick r:id="rId4"/>
              </a:rPr>
              <a:t>https://www.youtube.com/watch?v=UXymHkbA5Ng</a:t>
            </a:r>
            <a:r>
              <a:rPr lang="en-US" sz="3100"/>
              <a:t> </a:t>
            </a:r>
            <a:endParaRPr sz="310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0" y="0"/>
            <a:ext cx="91440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59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Text-to-Text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story relate to </a:t>
            </a:r>
            <a:r>
              <a:rPr b="1" i="0" lang="en-US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stories</a:t>
            </a: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7125" y="1379475"/>
            <a:ext cx="29718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76388"/>
            <a:ext cx="2743200" cy="41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609600" y="5410200"/>
            <a:ext cx="2286000" cy="12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stories and characters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324600" y="5410200"/>
            <a:ext cx="2286000" cy="12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stories and characters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352800" y="5620100"/>
            <a:ext cx="22860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these characters met, how would they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interact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8175" y="1216400"/>
            <a:ext cx="4456900" cy="426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0" y="0"/>
            <a:ext cx="91440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hlinkClick r:id="rId4"/>
              </a:rPr>
              <a:t>https://www.youtube.com/watch?v=O95uVRDALQI</a:t>
            </a:r>
            <a:r>
              <a:rPr lang="en-US" sz="3100"/>
              <a:t> </a:t>
            </a:r>
            <a:endParaRPr sz="310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